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0077450" cy="5668962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3640" y="225720"/>
            <a:ext cx="906660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503640" y="1326240"/>
            <a:ext cx="906660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1065600" y="7920"/>
            <a:ext cx="8002800" cy="566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503640" y="225720"/>
            <a:ext cx="9066600" cy="944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2"/>
          <p:cNvSpPr/>
          <p:nvPr/>
        </p:nvSpPr>
        <p:spPr>
          <a:xfrm>
            <a:off x="503640" y="1326240"/>
            <a:ext cx="9066600" cy="328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065600" y="7920"/>
            <a:ext cx="8002800" cy="56685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28440" y="828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30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2019-02-04T09:19:35Z</dcterms:modified>
  <cp:revision>10</cp:revision>
  <dc:subject/>
  <dc:title/>
</cp:coreProperties>
</file>